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5" r:id="rId18"/>
    <p:sldId id="276" r:id="rId19"/>
    <p:sldId id="274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2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FBFFCF3-F79A-450E-AE18-7AE632A04D31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879AB0F-E2B1-4B64-9A4E-FA28CA1F58F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80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FFCF3-F79A-450E-AE18-7AE632A04D31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9AB0F-E2B1-4B64-9A4E-FA28CA1F5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008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FFCF3-F79A-450E-AE18-7AE632A04D31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9AB0F-E2B1-4B64-9A4E-FA28CA1F58F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575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FFCF3-F79A-450E-AE18-7AE632A04D31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9AB0F-E2B1-4B64-9A4E-FA28CA1F58F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982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FFCF3-F79A-450E-AE18-7AE632A04D31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9AB0F-E2B1-4B64-9A4E-FA28CA1F5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695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FFCF3-F79A-450E-AE18-7AE632A04D31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9AB0F-E2B1-4B64-9A4E-FA28CA1F58F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982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FFCF3-F79A-450E-AE18-7AE632A04D31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9AB0F-E2B1-4B64-9A4E-FA28CA1F58F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876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FFCF3-F79A-450E-AE18-7AE632A04D31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9AB0F-E2B1-4B64-9A4E-FA28CA1F58F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9100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FFCF3-F79A-450E-AE18-7AE632A04D31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9AB0F-E2B1-4B64-9A4E-FA28CA1F58F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418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FFCF3-F79A-450E-AE18-7AE632A04D31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9AB0F-E2B1-4B64-9A4E-FA28CA1F5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419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FFCF3-F79A-450E-AE18-7AE632A04D31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9AB0F-E2B1-4B64-9A4E-FA28CA1F58F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162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FFCF3-F79A-450E-AE18-7AE632A04D31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9AB0F-E2B1-4B64-9A4E-FA28CA1F5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113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FFCF3-F79A-450E-AE18-7AE632A04D31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9AB0F-E2B1-4B64-9A4E-FA28CA1F58F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912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FFCF3-F79A-450E-AE18-7AE632A04D31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9AB0F-E2B1-4B64-9A4E-FA28CA1F58F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FFCF3-F79A-450E-AE18-7AE632A04D31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9AB0F-E2B1-4B64-9A4E-FA28CA1F5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8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FFCF3-F79A-450E-AE18-7AE632A04D31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9AB0F-E2B1-4B64-9A4E-FA28CA1F58F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614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FFCF3-F79A-450E-AE18-7AE632A04D31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9AB0F-E2B1-4B64-9A4E-FA28CA1F5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131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FBFFCF3-F79A-450E-AE18-7AE632A04D31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879AB0F-E2B1-4B64-9A4E-FA28CA1F5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283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F232BA-F849-4B18-BCB0-8E5A664BA8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Sensored</a:t>
            </a:r>
            <a:r>
              <a:rPr lang="en-US" altLang="zh-CN" dirty="0"/>
              <a:t> Walker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0E1F36-C729-4546-8E2E-63453B61F1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组长：赵元培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组员：胡景文 杨文清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3339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E9DEF0-CF58-48BD-A0A8-7A87F91E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>
                <a:latin typeface="楷体" panose="02010609060101010101" pitchFamily="49" charset="-122"/>
                <a:ea typeface="楷体" panose="02010609060101010101" pitchFamily="49" charset="-122"/>
              </a:rPr>
              <a:t>视频讯号传递</a:t>
            </a:r>
            <a:endParaRPr lang="zh-CN" altLang="en-US" sz="44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101D21-9FDB-4A0E-8D3A-6D9200FA6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4125" y="3166537"/>
            <a:ext cx="5217825" cy="2438404"/>
          </a:xfrm>
        </p:spPr>
        <p:txBody>
          <a:bodyPr/>
          <a:lstStyle/>
          <a:p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DroidCamApp</a:t>
            </a:r>
            <a:endParaRPr lang="zh-CN" altLang="en-US" sz="2400" dirty="0"/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成功实现与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PC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端的视频传递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传输延迟：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USB &lt; WLAN &lt; 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bluetooth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7A839B-DAD9-4CE9-A4DC-2868926CC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9225" r="1059"/>
          <a:stretch/>
        </p:blipFill>
        <p:spPr>
          <a:xfrm>
            <a:off x="5193491" y="1388534"/>
            <a:ext cx="6091556" cy="41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8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E571AD-AA7A-42E2-BE6B-E2CC8DF4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利用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处理图片、视频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924275-CD30-4DEB-8F21-27A589EF3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openCV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Numpy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Matplotlib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搭建环境并熟悉基本操作，例如：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图片、视频的读取、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resize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、矩阵化、灰度计算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4771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73647-65FF-4FAD-A2CA-CB69E9B4F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图片相似度算法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38C094-0B2E-4A03-BA54-E063AA91C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4274126" cy="3318936"/>
          </a:xfrm>
        </p:spPr>
        <p:txBody>
          <a:bodyPr/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直方图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中利用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opencv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中的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calcHist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()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方法获取其直方图数据，返回的结果是一个列表，使用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matplotlib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，画出了这两张图的直方图数据图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4CE28F-5590-4A2C-B56E-6753C734E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473" y="2556932"/>
            <a:ext cx="4782126" cy="348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58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1FE826-7FC6-438C-81B4-087EDDCDB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图片相似度算法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422B51-12E8-4879-863F-ECDE9ED9C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平均哈希法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aHash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：此算法是基于比较灰度图每个像素与平均值来实现的</a:t>
            </a:r>
          </a:p>
          <a:p>
            <a:pPr marL="0" indent="0"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一般步骤：</a:t>
            </a:r>
          </a:p>
          <a:p>
            <a:pPr marL="0" indent="0">
              <a:buNone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缩放图片，一般大小为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8*8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64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个像素值</a:t>
            </a:r>
            <a:b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转化为灰度图</a:t>
            </a:r>
            <a:b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计算平均值：计算进行灰度处理后图片的所有像素点的平均值</a:t>
            </a:r>
            <a:b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4.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比较像素灰度值：遍历灰度图每一个像素，大于平均值记录为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，否则为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b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5.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得到信息指纹：组合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64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个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bit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位，顺序随意保持一致性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b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最后比对两张图片的指纹，获得汉明距离即可。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6055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C0327F-85AF-4D2D-83A9-9FD87F7B2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图片相似度算法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AD4A42-251F-4EC6-ABE6-240D6F8D0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感知哈希算法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pHash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平均哈希算法过于严格，不够精确，更适合搜索缩略图，为了获得更精确的结果可以选择感知哈希算法，它采用的是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DCT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（离散余弦变换）来降低频率的方法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DCT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：类似于离散傅里叶变换，在信号处理、图像处理中常被使用</a:t>
            </a:r>
          </a:p>
        </p:txBody>
      </p:sp>
    </p:spTree>
    <p:extLst>
      <p:ext uri="{BB962C8B-B14F-4D97-AF65-F5344CB8AC3E}">
        <p14:creationId xmlns:p14="http://schemas.microsoft.com/office/powerpoint/2010/main" val="935988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90BB1-C359-4B11-A8FE-C201644E0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图片相似度算法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F288D9-1613-42FE-AD1D-CAAC4492F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dHash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算法：</a:t>
            </a:r>
          </a:p>
          <a:p>
            <a:pPr marL="0" indent="0"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相比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pHash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dHash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的速度要快的多，效果要更好，它是基于渐变实现的</a:t>
            </a:r>
          </a:p>
          <a:p>
            <a:pPr marL="0" indent="0"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步骤：</a:t>
            </a:r>
          </a:p>
          <a:p>
            <a:pPr marL="0" indent="0">
              <a:buNone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缩小图片：收缩到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9*8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的大小，以便它有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72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的像素点</a:t>
            </a:r>
          </a:p>
          <a:p>
            <a:pPr marL="0" indent="0">
              <a:buNone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转化为灰度图</a:t>
            </a:r>
          </a:p>
          <a:p>
            <a:pPr marL="0" indent="0">
              <a:buNone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获得指纹：如果左边的像素比右边的更亮，则记录为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，否则为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0.</a:t>
            </a:r>
          </a:p>
          <a:p>
            <a:pPr marL="0" indent="0"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最后比对两张图片的指纹，获得汉明距离即可</a:t>
            </a:r>
          </a:p>
        </p:txBody>
      </p:sp>
    </p:spTree>
    <p:extLst>
      <p:ext uri="{BB962C8B-B14F-4D97-AF65-F5344CB8AC3E}">
        <p14:creationId xmlns:p14="http://schemas.microsoft.com/office/powerpoint/2010/main" val="3912294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795C27-72E4-4D26-ADE6-10E425814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算法比较</a:t>
            </a:r>
            <a:endParaRPr lang="zh-CN" altLang="en-US" dirty="0"/>
          </a:p>
        </p:txBody>
      </p:sp>
      <p:pic>
        <p:nvPicPr>
          <p:cNvPr id="5" name="内容占位符 4" descr="图片包含 室内, 卫生间, 墙壁, 就坐&#10;&#10;已生成极高可信度的说明">
            <a:extLst>
              <a:ext uri="{FF2B5EF4-FFF2-40B4-BE49-F238E27FC236}">
                <a16:creationId xmlns:a16="http://schemas.microsoft.com/office/drawing/2014/main" id="{F11FA3A2-9DF0-4CE8-B621-FF3707393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82" y="3401821"/>
            <a:ext cx="2000100" cy="2000100"/>
          </a:xfrm>
        </p:spPr>
      </p:pic>
      <p:pic>
        <p:nvPicPr>
          <p:cNvPr id="7" name="图片 6" descr="图片包含 室内, 墙壁, 白色, 照片&#10;&#10;已生成极高可信度的说明">
            <a:extLst>
              <a:ext uri="{FF2B5EF4-FFF2-40B4-BE49-F238E27FC236}">
                <a16:creationId xmlns:a16="http://schemas.microsoft.com/office/drawing/2014/main" id="{81624181-2AD3-46EE-95E9-A42F69E9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498" y="3401821"/>
            <a:ext cx="2000100" cy="20001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41012E0-6A07-441C-AF81-F88BFF944190}"/>
              </a:ext>
            </a:extLst>
          </p:cNvPr>
          <p:cNvSpPr txBox="1"/>
          <p:nvPr/>
        </p:nvSpPr>
        <p:spPr>
          <a:xfrm>
            <a:off x="1732546" y="2993457"/>
            <a:ext cx="455741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对比组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：去除颜色，保留灰度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直方图：      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0.50784498</a:t>
            </a:r>
          </a:p>
          <a:p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改进的直方图：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0.48776686</a:t>
            </a:r>
          </a:p>
          <a:p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aHash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       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</a:p>
          <a:p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pHash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       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9544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795C27-72E4-4D26-ADE6-10E425814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算法比较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41012E0-6A07-441C-AF81-F88BFF944190}"/>
              </a:ext>
            </a:extLst>
          </p:cNvPr>
          <p:cNvSpPr txBox="1"/>
          <p:nvPr/>
        </p:nvSpPr>
        <p:spPr>
          <a:xfrm>
            <a:off x="1538583" y="2633239"/>
            <a:ext cx="455741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对比组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：绝对位置有偏差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直方图：      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0.77417177</a:t>
            </a:r>
          </a:p>
          <a:p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改进的直方图：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0.79021007</a:t>
            </a:r>
          </a:p>
          <a:p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aHash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       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18</a:t>
            </a:r>
          </a:p>
          <a:p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pHash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       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23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 descr="图片包含 树, 户外, 自然, 摇滚&#10;&#10;已生成极高可信度的说明">
            <a:extLst>
              <a:ext uri="{FF2B5EF4-FFF2-40B4-BE49-F238E27FC236}">
                <a16:creationId xmlns:a16="http://schemas.microsoft.com/office/drawing/2014/main" id="{23CAC4E1-538E-4E0D-8A8B-33A0F6D38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866" y="3133097"/>
            <a:ext cx="2688657" cy="2016493"/>
          </a:xfrm>
          <a:prstGeom prst="rect">
            <a:avLst/>
          </a:prstGeom>
        </p:spPr>
      </p:pic>
      <p:pic>
        <p:nvPicPr>
          <p:cNvPr id="9" name="图片 8" descr="图片包含 树, 摇滚, 户外, 自然&#10;&#10;已生成极高可信度的说明">
            <a:extLst>
              <a:ext uri="{FF2B5EF4-FFF2-40B4-BE49-F238E27FC236}">
                <a16:creationId xmlns:a16="http://schemas.microsoft.com/office/drawing/2014/main" id="{38071C87-057F-4BE9-9068-704E62B09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669" y="3133097"/>
            <a:ext cx="2697049" cy="202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33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795C27-72E4-4D26-ADE6-10E425814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算法比较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41012E0-6A07-441C-AF81-F88BFF944190}"/>
              </a:ext>
            </a:extLst>
          </p:cNvPr>
          <p:cNvSpPr txBox="1"/>
          <p:nvPr/>
        </p:nvSpPr>
        <p:spPr>
          <a:xfrm>
            <a:off x="1538583" y="2633239"/>
            <a:ext cx="455741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对比组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：灰度整体基准不同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直方图：      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0.54242122</a:t>
            </a:r>
          </a:p>
          <a:p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改进的直方图：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0.48097572</a:t>
            </a:r>
          </a:p>
          <a:p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aHash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       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</a:t>
            </a:r>
          </a:p>
          <a:p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pHash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       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 descr="图片包含 树, 地面, 户外, 植物&#10;&#10;已生成极高可信度的说明">
            <a:extLst>
              <a:ext uri="{FF2B5EF4-FFF2-40B4-BE49-F238E27FC236}">
                <a16:creationId xmlns:a16="http://schemas.microsoft.com/office/drawing/2014/main" id="{1E1774DE-9E78-45E3-B4FC-184C4906C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106" y="2790796"/>
            <a:ext cx="2143991" cy="2858654"/>
          </a:xfrm>
          <a:prstGeom prst="rect">
            <a:avLst/>
          </a:prstGeom>
        </p:spPr>
      </p:pic>
      <p:pic>
        <p:nvPicPr>
          <p:cNvPr id="7" name="图片 6" descr="图片包含 树, 植物, 地面, 草&#10;&#10;已生成极高可信度的说明">
            <a:extLst>
              <a:ext uri="{FF2B5EF4-FFF2-40B4-BE49-F238E27FC236}">
                <a16:creationId xmlns:a16="http://schemas.microsoft.com/office/drawing/2014/main" id="{7631587C-99D9-4C74-A8EC-AEBA65E13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036" y="2790795"/>
            <a:ext cx="2143991" cy="285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28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5C357-1741-4E38-8846-D2C56A37F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算法比较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07DA51-34E0-4C06-BB26-0052F97A8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对于不同对比组之间打乱顺序的相似度比较，所有算法的相似度都很低（汉明距离都很大）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可以看出，对于绝对位置有偏移的图片，直方图算法结果更好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对于改变整体灰度或者色调的图片，哈希算法更加有效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在之后的视频处理中可以参考借鉴这些方法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1067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195F6-52BE-47B5-AAD8-64823E308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阶段目标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9DF3E8-CB91-4D41-BB40-3FC95D971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在第一阶段的基础上，完善小车蓝牙串口的安装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实现手机端利用蓝牙发送讯号控制小车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完成手机与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PC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端视频讯号的传递（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DroidCamApp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学习利用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处理图片、视频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实现并对比一些简单的计算图片相似度算法，为下一阶段提供思路</a:t>
            </a:r>
          </a:p>
        </p:txBody>
      </p:sp>
    </p:spTree>
    <p:extLst>
      <p:ext uri="{BB962C8B-B14F-4D97-AF65-F5344CB8AC3E}">
        <p14:creationId xmlns:p14="http://schemas.microsoft.com/office/powerpoint/2010/main" val="2742622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B60CFF-834D-4A96-BC40-9C351DAE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存在的不足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E81292-FA7A-4F14-9C14-0436B5D48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的视频读入存在问题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暂时没有使用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scikit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工具进行机器学习算法的应用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6337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CE319-5AB9-45CD-A86F-BCD65C66B9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4400" dirty="0">
                <a:latin typeface="楷体" panose="02010609060101010101" pitchFamily="49" charset="-122"/>
                <a:ea typeface="楷体" panose="02010609060101010101" pitchFamily="49" charset="-122"/>
              </a:rPr>
              <a:t>展示结束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3670B91-E756-4E7D-83D3-C6A0564F75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4068960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88ACF8-CDA1-4B48-83C0-ECE796222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组内分工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A39D56-914D-44C2-A39D-DCFA9258A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赵元培：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编写、调试手机控制小车程序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完成并对比多种处理图片相似度的简单算法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展示阶段成果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1373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78195-C078-481C-994A-FD73DCC5B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组内分工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6E97B1-62CC-49EC-8FA1-D3817B470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胡景文：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完善蓝牙串口等硬件组装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openCV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等的环境搭建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查阅处理图片相似度的算法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5579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9F331-11A8-416E-A276-87139A0FE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组内分工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83589D-0F4E-4565-A5E0-003E094FB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杨文清：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完善蓝牙串口等硬件组装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寻找更好的手机端控制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APP</a:t>
            </a:r>
          </a:p>
          <a:p>
            <a:pPr marL="0" indent="0"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查阅处理图片相似度的算法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2750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6E46C7-850D-44E9-8371-57A3C540C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安装蓝牙串口</a:t>
            </a:r>
          </a:p>
        </p:txBody>
      </p:sp>
      <p:pic>
        <p:nvPicPr>
          <p:cNvPr id="5" name="内容占位符 4" descr="图片包含 电子产品&#10;&#10;已生成高可信度的说明">
            <a:extLst>
              <a:ext uri="{FF2B5EF4-FFF2-40B4-BE49-F238E27FC236}">
                <a16:creationId xmlns:a16="http://schemas.microsoft.com/office/drawing/2014/main" id="{1C6FCD8D-C1C6-4F43-A899-19DB3402C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6" t="4763" r="674" b="-805"/>
          <a:stretch/>
        </p:blipFill>
        <p:spPr>
          <a:xfrm>
            <a:off x="7158183" y="2604655"/>
            <a:ext cx="3657600" cy="2623434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BA3717-46EF-4D72-AF41-65C5DE8B6DD0}"/>
              </a:ext>
            </a:extLst>
          </p:cNvPr>
          <p:cNvSpPr txBox="1"/>
          <p:nvPr/>
        </p:nvSpPr>
        <p:spPr>
          <a:xfrm>
            <a:off x="1646383" y="2604655"/>
            <a:ext cx="67771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BT06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串口模块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VCC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Arduino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5V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GND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Arduino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GND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TXD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：一般表示为自己的发送端，接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Arduino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RX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RXD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：一般表示为自己的接收端，接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Arduino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TX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7548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0E85E0-1BDB-4689-98D2-2A93DAE9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手机端控制</a:t>
            </a:r>
          </a:p>
        </p:txBody>
      </p:sp>
      <p:pic>
        <p:nvPicPr>
          <p:cNvPr id="5" name="内容占位符 4" descr="图片包含 墙壁, 室内, 监视器, 电子产品&#10;&#10;已生成极高可信度的说明">
            <a:extLst>
              <a:ext uri="{FF2B5EF4-FFF2-40B4-BE49-F238E27FC236}">
                <a16:creationId xmlns:a16="http://schemas.microsoft.com/office/drawing/2014/main" id="{8AD9886A-9A0E-4EF6-92C2-EC2C39DB2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7" t="8103" r="26191" b="8661"/>
          <a:stretch/>
        </p:blipFill>
        <p:spPr>
          <a:xfrm rot="16200000">
            <a:off x="2545196" y="3157737"/>
            <a:ext cx="1874982" cy="3998468"/>
          </a:xfrm>
        </p:spPr>
      </p:pic>
      <p:pic>
        <p:nvPicPr>
          <p:cNvPr id="9" name="图片 8" descr="图片包含 电子产品, 室内, 墙壁, 监视器&#10;&#10;已生成极高可信度的说明">
            <a:extLst>
              <a:ext uri="{FF2B5EF4-FFF2-40B4-BE49-F238E27FC236}">
                <a16:creationId xmlns:a16="http://schemas.microsoft.com/office/drawing/2014/main" id="{95F118C0-D666-4D6F-909D-5AB2866823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43" b="2112"/>
          <a:stretch/>
        </p:blipFill>
        <p:spPr>
          <a:xfrm>
            <a:off x="8653317" y="2475148"/>
            <a:ext cx="2162465" cy="363912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A5EB63B-75B7-42AC-A2E4-46B781CB8F76}"/>
              </a:ext>
            </a:extLst>
          </p:cNvPr>
          <p:cNvSpPr txBox="1"/>
          <p:nvPr/>
        </p:nvSpPr>
        <p:spPr>
          <a:xfrm>
            <a:off x="1403927" y="2652575"/>
            <a:ext cx="680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蓝牙小车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APP</a:t>
            </a: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相比起蓝牙串口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APP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，界面更加简洁，操作更方便</a:t>
            </a:r>
          </a:p>
        </p:txBody>
      </p:sp>
    </p:spTree>
    <p:extLst>
      <p:ext uri="{BB962C8B-B14F-4D97-AF65-F5344CB8AC3E}">
        <p14:creationId xmlns:p14="http://schemas.microsoft.com/office/powerpoint/2010/main" val="305804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3D1EE-F19C-42C3-AAD3-DE5DD69D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手机端控制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81136-521E-42F5-883B-5A3F4B0D6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蓝牙小车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APP</a:t>
            </a: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提供源代码，方便学习</a:t>
            </a:r>
            <a:endParaRPr lang="zh-CN" altLang="en-US" dirty="0"/>
          </a:p>
        </p:txBody>
      </p:sp>
      <p:pic>
        <p:nvPicPr>
          <p:cNvPr id="5" name="图片 4" descr="图片包含 文字&#10;&#10;已生成极高可信度的说明">
            <a:extLst>
              <a:ext uri="{FF2B5EF4-FFF2-40B4-BE49-F238E27FC236}">
                <a16:creationId xmlns:a16="http://schemas.microsoft.com/office/drawing/2014/main" id="{5C6F8E61-8148-4ECB-82F8-3F83959CB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813" y="2770558"/>
            <a:ext cx="5524784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3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D6E4A4-E370-4E70-8101-F8E46387B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手机端控制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7AE036-73BF-47A1-A1D5-27211AB63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147" y="2401455"/>
            <a:ext cx="5280890" cy="2890982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if(</a:t>
            </a:r>
            <a:r>
              <a:rPr lang="en-US" altLang="zh-CN" sz="2400" dirty="0" err="1">
                <a:solidFill>
                  <a:schemeClr val="tx1"/>
                </a:solidFill>
              </a:rPr>
              <a:t>ch</a:t>
            </a:r>
            <a:r>
              <a:rPr lang="en-US" altLang="zh-CN" sz="2400" dirty="0">
                <a:solidFill>
                  <a:schemeClr val="tx1"/>
                </a:solidFill>
              </a:rPr>
              <a:t> == 'F'){//</a:t>
            </a:r>
            <a:r>
              <a:rPr lang="zh-CN" altLang="en-US" sz="2400" dirty="0">
                <a:solidFill>
                  <a:schemeClr val="tx1"/>
                </a:solidFill>
              </a:rPr>
              <a:t>前进</a:t>
            </a:r>
          </a:p>
          <a:p>
            <a:pPr marL="457200" lvl="1" indent="0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         </a:t>
            </a:r>
            <a:r>
              <a:rPr lang="en-US" altLang="zh-CN" sz="2400" dirty="0" err="1">
                <a:solidFill>
                  <a:schemeClr val="tx1"/>
                </a:solidFill>
              </a:rPr>
              <a:t>Serial.println</a:t>
            </a:r>
            <a:r>
              <a:rPr lang="en-US" altLang="zh-CN" sz="2400" dirty="0">
                <a:solidFill>
                  <a:schemeClr val="tx1"/>
                </a:solidFill>
              </a:rPr>
              <a:t>("up");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         </a:t>
            </a:r>
            <a:r>
              <a:rPr lang="en-US" altLang="zh-CN" sz="2400" dirty="0" err="1">
                <a:solidFill>
                  <a:schemeClr val="tx1"/>
                </a:solidFill>
              </a:rPr>
              <a:t>motor_left.setSpeed</a:t>
            </a:r>
            <a:r>
              <a:rPr lang="en-US" altLang="zh-CN" sz="2400" dirty="0">
                <a:solidFill>
                  <a:schemeClr val="tx1"/>
                </a:solidFill>
              </a:rPr>
              <a:t>(210);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         </a:t>
            </a:r>
            <a:r>
              <a:rPr lang="en-US" altLang="zh-CN" sz="2400" dirty="0" err="1">
                <a:solidFill>
                  <a:schemeClr val="tx1"/>
                </a:solidFill>
              </a:rPr>
              <a:t>motor_right.setSpeed</a:t>
            </a:r>
            <a:r>
              <a:rPr lang="en-US" altLang="zh-CN" sz="2400" dirty="0">
                <a:solidFill>
                  <a:schemeClr val="tx1"/>
                </a:solidFill>
              </a:rPr>
              <a:t>(180);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         </a:t>
            </a:r>
            <a:r>
              <a:rPr lang="en-US" altLang="zh-CN" sz="2400" dirty="0" err="1">
                <a:solidFill>
                  <a:schemeClr val="tx1"/>
                </a:solidFill>
              </a:rPr>
              <a:t>motor_left.run</a:t>
            </a:r>
            <a:r>
              <a:rPr lang="en-US" altLang="zh-CN" sz="2400" dirty="0">
                <a:solidFill>
                  <a:schemeClr val="tx1"/>
                </a:solidFill>
              </a:rPr>
              <a:t>(BACKWARD);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         </a:t>
            </a:r>
            <a:r>
              <a:rPr lang="en-US" altLang="zh-CN" sz="2400" dirty="0" err="1">
                <a:solidFill>
                  <a:schemeClr val="tx1"/>
                </a:solidFill>
              </a:rPr>
              <a:t>motor_right.run</a:t>
            </a:r>
            <a:r>
              <a:rPr lang="en-US" altLang="zh-CN" sz="2400" dirty="0">
                <a:solidFill>
                  <a:schemeClr val="tx1"/>
                </a:solidFill>
              </a:rPr>
              <a:t>(BACKWARD);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      }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37E6A3-CDBD-4B49-B18C-F45855711AD7}"/>
              </a:ext>
            </a:extLst>
          </p:cNvPr>
          <p:cNvSpPr txBox="1"/>
          <p:nvPr/>
        </p:nvSpPr>
        <p:spPr>
          <a:xfrm>
            <a:off x="6410037" y="2475345"/>
            <a:ext cx="46089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else if(</a:t>
            </a:r>
            <a:r>
              <a:rPr lang="en-US" altLang="zh-CN" sz="2400" dirty="0" err="1"/>
              <a:t>ch</a:t>
            </a:r>
            <a:r>
              <a:rPr lang="en-US" altLang="zh-CN" sz="2400" dirty="0"/>
              <a:t> == 'L'){</a:t>
            </a:r>
          </a:p>
          <a:p>
            <a:r>
              <a:rPr lang="en-US" altLang="zh-CN" sz="2400" dirty="0"/>
              <a:t>         //</a:t>
            </a:r>
            <a:r>
              <a:rPr lang="zh-CN" altLang="en-US" sz="2400" dirty="0"/>
              <a:t>左转</a:t>
            </a:r>
          </a:p>
          <a:p>
            <a:r>
              <a:rPr lang="zh-CN" altLang="en-US" sz="2400" dirty="0"/>
              <a:t>         </a:t>
            </a:r>
            <a:r>
              <a:rPr lang="en-US" altLang="zh-CN" sz="2400" dirty="0" err="1"/>
              <a:t>Serial.println</a:t>
            </a:r>
            <a:r>
              <a:rPr lang="en-US" altLang="zh-CN" sz="2400" dirty="0"/>
              <a:t>("left");</a:t>
            </a:r>
          </a:p>
          <a:p>
            <a:r>
              <a:rPr lang="en-US" altLang="zh-CN" sz="2400" dirty="0"/>
              <a:t>         </a:t>
            </a:r>
            <a:r>
              <a:rPr lang="en-US" altLang="zh-CN" sz="2400" dirty="0" err="1"/>
              <a:t>motor_left.setSpeed</a:t>
            </a:r>
            <a:r>
              <a:rPr lang="en-US" altLang="zh-CN" sz="2400" dirty="0"/>
              <a:t>(0);</a:t>
            </a:r>
          </a:p>
          <a:p>
            <a:r>
              <a:rPr lang="en-US" altLang="zh-CN" sz="2400" dirty="0"/>
              <a:t>         </a:t>
            </a:r>
            <a:r>
              <a:rPr lang="en-US" altLang="zh-CN" sz="2400" dirty="0" err="1"/>
              <a:t>motor_right.setSpeed</a:t>
            </a:r>
            <a:r>
              <a:rPr lang="en-US" altLang="zh-CN" sz="2400" dirty="0"/>
              <a:t>(180);</a:t>
            </a:r>
          </a:p>
          <a:p>
            <a:r>
              <a:rPr lang="en-US" altLang="zh-CN" sz="2400" dirty="0"/>
              <a:t>         	</a:t>
            </a:r>
            <a:r>
              <a:rPr lang="en-US" altLang="zh-CN" sz="2400" dirty="0" err="1"/>
              <a:t>motor_left.run</a:t>
            </a:r>
            <a:r>
              <a:rPr lang="en-US" altLang="zh-CN" sz="2400" dirty="0"/>
              <a:t>(BACKWARD);</a:t>
            </a:r>
          </a:p>
          <a:p>
            <a:r>
              <a:rPr lang="en-US" altLang="zh-CN" sz="2400" dirty="0"/>
              <a:t>         	</a:t>
            </a:r>
            <a:r>
              <a:rPr lang="en-US" altLang="zh-CN" sz="2400" dirty="0" err="1"/>
              <a:t>motor_right.run</a:t>
            </a:r>
            <a:r>
              <a:rPr lang="en-US" altLang="zh-CN" sz="2400" dirty="0"/>
              <a:t>(BACKWARD);</a:t>
            </a:r>
          </a:p>
          <a:p>
            <a:r>
              <a:rPr lang="en-US" altLang="zh-CN" sz="2400" dirty="0"/>
              <a:t>      }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424276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环保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88</TotalTime>
  <Words>774</Words>
  <Application>Microsoft Office PowerPoint</Application>
  <PresentationFormat>宽屏</PresentationFormat>
  <Paragraphs>127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方正舒体</vt:lpstr>
      <vt:lpstr>楷体</vt:lpstr>
      <vt:lpstr>Arial</vt:lpstr>
      <vt:lpstr>Garamond</vt:lpstr>
      <vt:lpstr>环保</vt:lpstr>
      <vt:lpstr>Sensored Walker</vt:lpstr>
      <vt:lpstr>阶段目标</vt:lpstr>
      <vt:lpstr>组内分工</vt:lpstr>
      <vt:lpstr>组内分工</vt:lpstr>
      <vt:lpstr>组内分工</vt:lpstr>
      <vt:lpstr>安装蓝牙串口</vt:lpstr>
      <vt:lpstr>手机端控制</vt:lpstr>
      <vt:lpstr>手机端控制</vt:lpstr>
      <vt:lpstr>手机端控制</vt:lpstr>
      <vt:lpstr>视频讯号传递</vt:lpstr>
      <vt:lpstr>利用python处理图片、视频</vt:lpstr>
      <vt:lpstr>图片相似度算法</vt:lpstr>
      <vt:lpstr>图片相似度算法</vt:lpstr>
      <vt:lpstr>图片相似度算法</vt:lpstr>
      <vt:lpstr>图片相似度算法</vt:lpstr>
      <vt:lpstr>算法比较</vt:lpstr>
      <vt:lpstr>算法比较</vt:lpstr>
      <vt:lpstr>算法比较</vt:lpstr>
      <vt:lpstr>算法比较</vt:lpstr>
      <vt:lpstr>存在的不足</vt:lpstr>
      <vt:lpstr>展示结束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Sensored Walker</dc:title>
  <dc:creator>yuanpei_z@163.com</dc:creator>
  <cp:lastModifiedBy>yuanpei_z@163.com</cp:lastModifiedBy>
  <cp:revision>40</cp:revision>
  <dcterms:created xsi:type="dcterms:W3CDTF">2017-11-05T20:34:47Z</dcterms:created>
  <dcterms:modified xsi:type="dcterms:W3CDTF">2017-11-05T22:03:33Z</dcterms:modified>
</cp:coreProperties>
</file>